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0" r:id="rId8"/>
    <p:sldId id="263" r:id="rId9"/>
    <p:sldId id="268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27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l.ziza.ru/other/092011/30/pics/06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wapmeetdave.com/Humor/Cats/CatHat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img_url=www.youthonline.ca/coloringcorner/color/teacher.gif&amp;iorient=&amp;icolor=&amp;site=&amp;text=%D1%83%D1%87%D0%B8%D1%82%D0%B5%D0%BB%D1%8C%20%D1%80%D0%B8%D1%81%D1%83%D0%BD%D0%BE%D0%BA&amp;wp=&amp;pos=0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cs10771.vkontakte.ru/u9575618/-6/x_f31f0487.jpg&amp;iorient=&amp;icolor=&amp;p=1&amp;site=&amp;text=%D1%83%D1%87%D0%B8%D1%82%D0%B5%D0%BB%D1%8C%20%D1%80%D0%B8%D1%81%D1%83%D0%BD%D0%BE%D0%BA&amp;wp=&amp;pos=32&amp;isize=&amp;type=&amp;recent=&amp;rpt=simage&amp;itype=&amp;nojs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408712" cy="6048672"/>
          </a:xfrm>
        </p:spPr>
        <p:txBody>
          <a:bodyPr/>
          <a:lstStyle/>
          <a:p>
            <a:pPr algn="ctr"/>
            <a:r>
              <a:rPr lang="ru-RU" i="1" dirty="0" smtClean="0"/>
              <a:t> </a:t>
            </a:r>
            <a:r>
              <a:rPr lang="ru-RU" i="1" dirty="0" smtClean="0"/>
              <a:t>Социально-педагогические технологии работы с «трудными» </a:t>
            </a:r>
            <a:r>
              <a:rPr lang="ru-RU" i="1" dirty="0" smtClean="0"/>
              <a:t>детьми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56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:\Documents and Settings\Белый\Рабочий стол\РЕЛАКС\37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Прислушайтесь к своему организму.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733255"/>
            <a:ext cx="8407893" cy="8640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Старайтесь понимать себя, подумайте, что приносит вам удовольствие.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H:\Documents and Settings\Белый\Рабочий стол\РЕЛАКС\reWalls_com-1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32390" cy="564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949280"/>
            <a:ext cx="8407893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Устройте перерыв.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:\Documents and Settings\Белый\Рабочий стол\РЕЛАКС\345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1438" cy="598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5805264"/>
            <a:ext cx="8407893" cy="105273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Пусть забота о себе станет привычкой.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:\Documents and Settings\Белый\Рабочий стол\РЕЛАКС\322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661" y="0"/>
            <a:ext cx="9198661" cy="586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забывайте смеяться.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29698" name="Picture 2" descr="http://dl.ziza.ru/other/092011/30/pics/0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5076825" cy="3371851"/>
          </a:xfrm>
          <a:prstGeom prst="rect">
            <a:avLst/>
          </a:prstGeom>
          <a:noFill/>
        </p:spPr>
      </p:pic>
      <p:pic>
        <p:nvPicPr>
          <p:cNvPr id="29700" name="Picture 4" descr="http://www.swapmeetdave.com/Humor/Cats/CatHat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3505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81260" cy="825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59632" y="260648"/>
            <a:ext cx="7056784" cy="65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759" y="1313307"/>
            <a:ext cx="4680520" cy="449203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47864" y="2129181"/>
            <a:ext cx="2718301" cy="2860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8093" y="836712"/>
            <a:ext cx="8207853" cy="13747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 не  могу  контролировать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676" y="1772816"/>
            <a:ext cx="8550685" cy="285169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 могу  повлиять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2826" y="2757553"/>
            <a:ext cx="24883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могу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контроли-</a:t>
            </a:r>
          </a:p>
          <a:p>
            <a:pPr algn="ctr"/>
            <a:r>
              <a:rPr lang="ru-RU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ровать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>
            <a:stCxn id="12" idx="0"/>
            <a:endCxn id="8" idx="0"/>
          </p:cNvCxnSpPr>
          <p:nvPr/>
        </p:nvCxnSpPr>
        <p:spPr>
          <a:xfrm flipV="1">
            <a:off x="4707014" y="2129181"/>
            <a:ext cx="1" cy="628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51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9"/>
            <a:ext cx="8537372" cy="4425670"/>
          </a:xfrm>
        </p:spPr>
        <p:txBody>
          <a:bodyPr/>
          <a:lstStyle/>
          <a:p>
            <a:r>
              <a:rPr lang="ru-RU" sz="2800" dirty="0" smtClean="0"/>
              <a:t>Индивидуальный запас энергии</a:t>
            </a:r>
          </a:p>
          <a:p>
            <a:r>
              <a:rPr lang="ru-RU" sz="2800" dirty="0" smtClean="0"/>
              <a:t>Настроение</a:t>
            </a:r>
          </a:p>
          <a:p>
            <a:r>
              <a:rPr lang="ru-RU" sz="2800" dirty="0" smtClean="0"/>
              <a:t>Жесты и позы</a:t>
            </a:r>
          </a:p>
          <a:p>
            <a:r>
              <a:rPr lang="ru-RU" sz="2800" dirty="0" smtClean="0"/>
              <a:t>Голос</a:t>
            </a:r>
          </a:p>
          <a:p>
            <a:r>
              <a:rPr lang="ru-RU" sz="2800" dirty="0" smtClean="0"/>
              <a:t>Чувство юмора</a:t>
            </a:r>
          </a:p>
          <a:p>
            <a:r>
              <a:rPr lang="ru-RU" sz="2800" dirty="0" smtClean="0"/>
              <a:t>Творчество</a:t>
            </a:r>
          </a:p>
          <a:p>
            <a:r>
              <a:rPr lang="ru-RU" sz="2800" dirty="0" smtClean="0"/>
              <a:t>Позитивные ожидания</a:t>
            </a:r>
          </a:p>
          <a:p>
            <a:r>
              <a:rPr lang="ru-RU" sz="2800" dirty="0" smtClean="0"/>
              <a:t>Позитивные отношения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Личный </a:t>
            </a:r>
            <a:r>
              <a:rPr lang="ru-RU" dirty="0"/>
              <a:t>инструментарий для работы с «трудными» детьми. </a:t>
            </a:r>
          </a:p>
        </p:txBody>
      </p:sp>
      <p:pic>
        <p:nvPicPr>
          <p:cNvPr id="9218" name="Picture 2" descr="http://im8-tub-ru.yandex.net/i?id=222092257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301785" cy="2798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82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393356" cy="44256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Высмеивание</a:t>
            </a:r>
          </a:p>
          <a:p>
            <a:r>
              <a:rPr lang="ru-RU" sz="2400" dirty="0" smtClean="0"/>
              <a:t>Пренебрежительное отношение к чувствам и мыслям ребенка</a:t>
            </a:r>
          </a:p>
          <a:p>
            <a:r>
              <a:rPr lang="ru-RU" sz="2400" dirty="0" smtClean="0"/>
              <a:t>Унижение</a:t>
            </a:r>
          </a:p>
          <a:p>
            <a:r>
              <a:rPr lang="ru-RU" sz="2400" dirty="0" smtClean="0"/>
              <a:t>Сарказм</a:t>
            </a:r>
          </a:p>
          <a:p>
            <a:r>
              <a:rPr lang="ru-RU" sz="2400" dirty="0" smtClean="0"/>
              <a:t>Угрозы и ультиматумы</a:t>
            </a:r>
          </a:p>
          <a:p>
            <a:r>
              <a:rPr lang="ru-RU" sz="2400" dirty="0" smtClean="0"/>
              <a:t>Нравоучения и критика</a:t>
            </a:r>
          </a:p>
          <a:p>
            <a:r>
              <a:rPr lang="ru-RU" sz="2400" dirty="0" smtClean="0"/>
              <a:t>Неуважительная привычка перебивать ребенка</a:t>
            </a:r>
          </a:p>
          <a:p>
            <a:r>
              <a:rPr lang="ru-RU" sz="2400" dirty="0" smtClean="0"/>
              <a:t>Приказ ребенку сделать то, что вы хотите</a:t>
            </a:r>
          </a:p>
          <a:p>
            <a:r>
              <a:rPr lang="ru-RU" sz="2400" dirty="0" smtClean="0"/>
              <a:t>Битвы за власть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Неэффективные </a:t>
            </a:r>
            <a:r>
              <a:rPr lang="ru-RU" dirty="0"/>
              <a:t>стратегии. </a:t>
            </a:r>
          </a:p>
        </p:txBody>
      </p:sp>
      <p:pic>
        <p:nvPicPr>
          <p:cNvPr id="8194" name="Picture 2" descr="http://im7-tub-ru.yandex.net/i?id=315415455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852936"/>
            <a:ext cx="2448272" cy="170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556792"/>
            <a:ext cx="8407893" cy="5301207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Держите себя в руках.</a:t>
            </a:r>
          </a:p>
          <a:p>
            <a:r>
              <a:rPr lang="ru-RU" sz="2300" dirty="0" smtClean="0"/>
              <a:t>Помните, что, когда вы испытываете сильные чувства, вам сложно думать. Постарайтесь преодолеть их посредством мыслительного процесса.</a:t>
            </a:r>
          </a:p>
          <a:p>
            <a:r>
              <a:rPr lang="ru-RU" sz="2300" dirty="0" smtClean="0"/>
              <a:t>Будьте авторитетны, но не авторитарны.</a:t>
            </a:r>
          </a:p>
          <a:p>
            <a:r>
              <a:rPr lang="ru-RU" sz="2300" dirty="0" smtClean="0"/>
              <a:t>Покажите им будущее.</a:t>
            </a:r>
          </a:p>
          <a:p>
            <a:r>
              <a:rPr lang="ru-RU" sz="2300" dirty="0" smtClean="0"/>
              <a:t>Покажите ребенку: вы верите в то, что он способен принимать правильные решения.</a:t>
            </a:r>
          </a:p>
          <a:p>
            <a:r>
              <a:rPr lang="ru-RU" sz="2300" dirty="0" smtClean="0"/>
              <a:t>Покажите ребенку каково его положение.</a:t>
            </a:r>
          </a:p>
          <a:p>
            <a:r>
              <a:rPr lang="ru-RU" sz="2300" dirty="0" smtClean="0"/>
              <a:t>Сохраняйте спокойствие и уверенность в себе.</a:t>
            </a:r>
          </a:p>
          <a:p>
            <a:r>
              <a:rPr lang="ru-RU" sz="2300" dirty="0" smtClean="0"/>
              <a:t>Разделяйте человека и его поступки.</a:t>
            </a:r>
          </a:p>
          <a:p>
            <a:r>
              <a:rPr lang="ru-RU" sz="2300" dirty="0" smtClean="0"/>
              <a:t>Хвалите достоинства ребенка.</a:t>
            </a:r>
            <a:endParaRPr lang="ru-RU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Правила работы с «трудными» детьми.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3397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07893" cy="4407408"/>
          </a:xfrm>
        </p:spPr>
        <p:txBody>
          <a:bodyPr>
            <a:noAutofit/>
          </a:bodyPr>
          <a:lstStyle/>
          <a:p>
            <a:r>
              <a:rPr lang="ru-RU" sz="2300" dirty="0" smtClean="0"/>
              <a:t>Сохраняйте спокойствие.</a:t>
            </a:r>
          </a:p>
          <a:p>
            <a:r>
              <a:rPr lang="ru-RU" sz="2300" dirty="0" smtClean="0"/>
              <a:t>Подойдите к ребенку, который утратил контроль над собой.</a:t>
            </a:r>
          </a:p>
          <a:p>
            <a:r>
              <a:rPr lang="ru-RU" sz="2300" dirty="0" smtClean="0"/>
              <a:t>Внимательно следите за тем, какие позы вы принимаете.</a:t>
            </a:r>
          </a:p>
          <a:p>
            <a:r>
              <a:rPr lang="ru-RU" sz="2300" dirty="0" smtClean="0"/>
              <a:t>Постарайтесь успокоить ребенка и проявить понимание.</a:t>
            </a:r>
          </a:p>
          <a:p>
            <a:r>
              <a:rPr lang="ru-RU" sz="2300" dirty="0" smtClean="0"/>
              <a:t>Сочувственно повторите то, что сказал ребенок.</a:t>
            </a:r>
          </a:p>
          <a:p>
            <a:r>
              <a:rPr lang="ru-RU" sz="2300" dirty="0" smtClean="0"/>
              <a:t>Говорите с ребенком уважительно и твердо, но избегайте угрожающего тона.</a:t>
            </a:r>
          </a:p>
          <a:p>
            <a:r>
              <a:rPr lang="ru-RU" sz="2300" dirty="0" smtClean="0"/>
              <a:t>Продолжайте утешать ребенка, пока он не успокоится.</a:t>
            </a:r>
          </a:p>
          <a:p>
            <a:r>
              <a:rPr lang="ru-RU" sz="2300" dirty="0" smtClean="0"/>
              <a:t>Предскажите будущее.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Как успокоить разозлившегося </a:t>
            </a:r>
            <a:r>
              <a:rPr lang="ru-RU" dirty="0" smtClean="0"/>
              <a:t>ребенка: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18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300" dirty="0" smtClean="0"/>
              <a:t>Помогите ребенку осуществить мыслительный процесс.</a:t>
            </a:r>
          </a:p>
          <a:p>
            <a:r>
              <a:rPr lang="ru-RU" sz="2300" dirty="0" smtClean="0"/>
              <a:t>Похвалите ребенка и подтвердите, что он способен принять правильное решение.</a:t>
            </a:r>
          </a:p>
          <a:p>
            <a:r>
              <a:rPr lang="ru-RU" sz="2300" dirty="0" smtClean="0"/>
              <a:t>Дайте ему время, чтобы принять решение.</a:t>
            </a:r>
          </a:p>
          <a:p>
            <a:r>
              <a:rPr lang="ru-RU" sz="2300" dirty="0" smtClean="0"/>
              <a:t>Не теряйте уверенности в себе и покажите ребенку, что еще не поздно остановиться.</a:t>
            </a:r>
          </a:p>
          <a:p>
            <a:r>
              <a:rPr lang="ru-RU" sz="2300" dirty="0" smtClean="0"/>
              <a:t>Не обижайтесь, услышав оскорбления или ругательства.</a:t>
            </a:r>
          </a:p>
          <a:p>
            <a:r>
              <a:rPr lang="ru-RU" sz="2300" dirty="0" smtClean="0"/>
              <a:t>Отступайте, если больше ничего не помогает.</a:t>
            </a:r>
          </a:p>
          <a:p>
            <a:r>
              <a:rPr lang="ru-RU" sz="2300" dirty="0" smtClean="0"/>
              <a:t>Если ребенок ударил кого-то или началась драка, вызывайте полицию.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Как успокоить разозлившегося </a:t>
            </a:r>
            <a:r>
              <a:rPr lang="ru-RU" dirty="0" smtClean="0"/>
              <a:t>ребенка: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4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583489" cy="5022297"/>
          </a:xfrm>
        </p:spPr>
        <p:txBody>
          <a:bodyPr>
            <a:normAutofit/>
          </a:bodyPr>
          <a:lstStyle/>
          <a:p>
            <a:r>
              <a:rPr lang="ru-RU" dirty="0" smtClean="0"/>
              <a:t>Постарайтесь провести родительское собрание ДО ТОГО, как возникнет проблема.</a:t>
            </a:r>
          </a:p>
          <a:p>
            <a:r>
              <a:rPr lang="ru-RU" dirty="0" smtClean="0"/>
              <a:t>Найдите способ успокоить родителей.</a:t>
            </a:r>
          </a:p>
          <a:p>
            <a:r>
              <a:rPr lang="ru-RU" sz="2000" dirty="0" smtClean="0"/>
              <a:t>Всегда подчеркивайте сильные стороны ребенка.</a:t>
            </a:r>
          </a:p>
          <a:p>
            <a:r>
              <a:rPr lang="ru-RU" dirty="0" smtClean="0"/>
              <a:t>Слушайте активно.</a:t>
            </a:r>
          </a:p>
          <a:p>
            <a:r>
              <a:rPr lang="ru-RU" dirty="0" smtClean="0"/>
              <a:t>Спрашивайте родителей об их мнении и предложениях.</a:t>
            </a:r>
          </a:p>
          <a:p>
            <a:r>
              <a:rPr lang="ru-RU" dirty="0" smtClean="0"/>
              <a:t>Помните, что ваша цель – найти решение.</a:t>
            </a:r>
          </a:p>
          <a:p>
            <a:r>
              <a:rPr lang="ru-RU" dirty="0" smtClean="0"/>
              <a:t>Всегда спрашивайте разрешения высказать предположение.</a:t>
            </a:r>
          </a:p>
          <a:p>
            <a:r>
              <a:rPr lang="ru-RU" dirty="0" smtClean="0"/>
              <a:t>Скажите родителям, что они всегда могут к вам обратиться.</a:t>
            </a:r>
          </a:p>
          <a:p>
            <a:r>
              <a:rPr lang="ru-RU" dirty="0" smtClean="0"/>
              <a:t>Если вы сильно волнуетесь перед встречей с родителями, отрепетируйте ее с коллегой.</a:t>
            </a:r>
          </a:p>
          <a:p>
            <a:r>
              <a:rPr lang="ru-RU" dirty="0" smtClean="0"/>
              <a:t>Будьте добрее к себе. Помните о том, что вы выполняете очень сложную работу, даже если окружающие этого не понимают.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4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Tu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80" y="1484784"/>
            <a:ext cx="8676456" cy="647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407893" cy="5055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Хорошее настроение и позитивные утверждения заряжают энергией.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Советы, помогающие избежать усталости и нервного срыва.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87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185</TotalTime>
  <Words>427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Сетка</vt:lpstr>
      <vt:lpstr> Социально-педагогические технологии работы с «трудными» детьми</vt:lpstr>
      <vt:lpstr>Слайд 2</vt:lpstr>
      <vt:lpstr>Личный инструментарий для работы с «трудными» детьми. </vt:lpstr>
      <vt:lpstr>Неэффективные стратегии. </vt:lpstr>
      <vt:lpstr> Правила работы с «трудными» детьми.</vt:lpstr>
      <vt:lpstr> Как успокоить разозлившегося ребенка:</vt:lpstr>
      <vt:lpstr> Как успокоить разозлившегося ребенка:</vt:lpstr>
      <vt:lpstr>Рекомендации:</vt:lpstr>
      <vt:lpstr>Советы, помогающие избежать усталости и нервного срыва.</vt:lpstr>
      <vt:lpstr>Слайд 10</vt:lpstr>
      <vt:lpstr>Слайд 11</vt:lpstr>
      <vt:lpstr>Слайд 12</vt:lpstr>
      <vt:lpstr>Слайд 13</vt:lpstr>
      <vt:lpstr> Не забывайте смеяться.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Психолого-педагогический семинар  « Социально-педагогические технологии работы с «трудными» детьми»</dc:title>
  <dc:creator>BBC</dc:creator>
  <cp:lastModifiedBy>user</cp:lastModifiedBy>
  <cp:revision>26</cp:revision>
  <dcterms:created xsi:type="dcterms:W3CDTF">2012-10-22T12:04:46Z</dcterms:created>
  <dcterms:modified xsi:type="dcterms:W3CDTF">2016-12-04T17:38:02Z</dcterms:modified>
</cp:coreProperties>
</file>